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</p:sldMasterIdLst>
  <p:sldIdLst>
    <p:sldId id="291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79" r:id="rId11"/>
    <p:sldId id="288" r:id="rId12"/>
    <p:sldId id="276" r:id="rId13"/>
    <p:sldId id="270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69" r:id="rId22"/>
    <p:sldId id="271" r:id="rId23"/>
    <p:sldId id="290" r:id="rId24"/>
    <p:sldId id="272" r:id="rId25"/>
    <p:sldId id="267" r:id="rId26"/>
    <p:sldId id="289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8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97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604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198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3449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339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460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182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44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2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9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2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4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2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82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3.png"/><Relationship Id="rId3" Type="http://schemas.microsoft.com/office/2007/relationships/media" Target="../media/media12.m4a"/><Relationship Id="rId7" Type="http://schemas.openxmlformats.org/officeDocument/2006/relationships/image" Target="../media/image16.png"/><Relationship Id="rId12" Type="http://schemas.openxmlformats.org/officeDocument/2006/relationships/image" Target="../media/image10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media12.m4a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4.mp4"/><Relationship Id="rId7" Type="http://schemas.openxmlformats.org/officeDocument/2006/relationships/image" Target="../media/image5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1.gif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4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6.m4a"/><Relationship Id="rId7" Type="http://schemas.openxmlformats.org/officeDocument/2006/relationships/image" Target="../media/image7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slide" Target="slide22.xml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117194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93" y="5106672"/>
            <a:ext cx="10542814" cy="1041746"/>
          </a:xfrm>
        </p:spPr>
        <p:txBody>
          <a:bodyPr>
            <a:normAutofit fontScale="90000"/>
          </a:bodyPr>
          <a:lstStyle/>
          <a:p>
            <a:br>
              <a:rPr lang="en-US" b="1" i="1" dirty="0">
                <a:solidFill>
                  <a:srgbClr val="00B050"/>
                </a:solidFill>
              </a:rPr>
            </a:br>
            <a:r>
              <a:rPr lang="el-GR" b="1" i="1" dirty="0">
                <a:solidFill>
                  <a:srgbClr val="00B050"/>
                </a:solidFill>
              </a:rPr>
              <a:t>Ενότητα: Έξω βρέχει, κάτι τρέχει…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AB332B24-C0DD-437D-84B9-1242C451B47C}"/>
              </a:ext>
            </a:extLst>
          </p:cNvPr>
          <p:cNvSpPr/>
          <p:nvPr/>
        </p:nvSpPr>
        <p:spPr>
          <a:xfrm>
            <a:off x="260760" y="151538"/>
            <a:ext cx="11488614" cy="6706462"/>
          </a:xfrm>
          <a:prstGeom prst="foldedCorner">
            <a:avLst>
              <a:gd name="adj" fmla="val 948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7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7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7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Γεια σας παιδιά!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Εύχομαι να είστε καλά και να περνάτε όμορφα και δημιουργικά στο σπίτι!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Σήμερα θα μάθετε τις μέρες τα μέρη του σώματος στα αγγλικά και θα παίξετε με τις ευχάριστες δραστηριότητες, οι </a:t>
            </a: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Segoe UI Emoj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οποίες υπάρχουν στο τέλος της παρουσίασης.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Segoe UI Emoj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Για να δείτε την παρουσίαση ολοκληρωμένη, θα πρέπει να πατήσετε στο εικονίδιο -&gt;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το οποίο βρίσκεται κάτω από το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slide</a:t>
            </a: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, στα δεξιά. Παράλληλα, για να ακούσετε πώς  προφέρονται οι </a:t>
            </a: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Segoe UI Emoj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λέξεις, θα πρέπει να πατάτε με το ποντίκι σας πάνω στο μεγάφωνο      </a:t>
            </a:r>
            <a:endParaRPr lang="el-GR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Καλή διασκέδαση λοιπόν!</a:t>
            </a:r>
            <a:br>
              <a:rPr lang="en-US" sz="17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7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7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Hello kids!</a:t>
            </a:r>
            <a:br>
              <a:rPr lang="en-US" sz="1500" b="1" dirty="0">
                <a:solidFill>
                  <a:srgbClr val="002060"/>
                </a:solidFill>
                <a:latin typeface="+mj-lt"/>
              </a:rPr>
            </a:br>
            <a:br>
              <a:rPr lang="en-US" sz="1500" b="1" dirty="0">
                <a:solidFill>
                  <a:srgbClr val="002060"/>
                </a:solidFill>
                <a:latin typeface="+mj-lt"/>
              </a:rPr>
            </a:br>
            <a:r>
              <a:rPr lang="en-US" sz="1500" b="1" dirty="0">
                <a:solidFill>
                  <a:srgbClr val="002060"/>
                </a:solidFill>
                <a:latin typeface="+mj-lt"/>
              </a:rPr>
              <a:t>I hope you are well and enjoy your time at home.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Today you will learn the parts of the body in English and then play with some fun activities.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 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To see the whole presentation, click on this icon -&gt; </a:t>
            </a: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which is located under the slide on your right.  If you want to hear how the words are pronounced,</a:t>
            </a: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you must click on the loudspeaker icon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 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Have fun! 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32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000" b="1" kern="12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23E3B-C10D-42F2-8B06-7C2F250DD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28" t="93167" r="24974" b="315"/>
          <a:stretch/>
        </p:blipFill>
        <p:spPr>
          <a:xfrm>
            <a:off x="5058812" y="5047903"/>
            <a:ext cx="402621" cy="326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A3E88B-76CD-4CCA-AEC6-6A1467F5B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66" t="55224" r="41299" b="37412"/>
          <a:stretch/>
        </p:blipFill>
        <p:spPr>
          <a:xfrm>
            <a:off x="6096000" y="2272694"/>
            <a:ext cx="517864" cy="552323"/>
          </a:xfrm>
          <a:prstGeom prst="rect">
            <a:avLst/>
          </a:prstGeom>
        </p:spPr>
      </p:pic>
      <p:pic>
        <p:nvPicPr>
          <p:cNvPr id="10" name="Picture 4" descr="Free Teacher Clip Art with No Background - ClipartKey">
            <a:extLst>
              <a:ext uri="{FF2B5EF4-FFF2-40B4-BE49-F238E27FC236}">
                <a16:creationId xmlns:a16="http://schemas.microsoft.com/office/drawing/2014/main" id="{318D13E0-0CA7-4E24-A458-85007370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7457" y="2750537"/>
            <a:ext cx="2119707" cy="16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2FC29-5BBC-495F-9454-EC796092A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66" t="55224" r="41299" b="37412"/>
          <a:stretch/>
        </p:blipFill>
        <p:spPr>
          <a:xfrm>
            <a:off x="4014926" y="5627545"/>
            <a:ext cx="523612" cy="558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EF4487-3C1F-4429-8CE5-0E50CFBE0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28" t="93167" r="24974" b="315"/>
          <a:stretch/>
        </p:blipFill>
        <p:spPr>
          <a:xfrm>
            <a:off x="7617061" y="1714493"/>
            <a:ext cx="402621" cy="3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TOES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ΔΑΧΤΥΛΑ 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ΠΟΔΙΩΝ</a:t>
            </a:r>
          </a:p>
        </p:txBody>
      </p:sp>
      <p:pic>
        <p:nvPicPr>
          <p:cNvPr id="717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437C4B56-E284-4BA1-80D1-914486F1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86" y="1013629"/>
            <a:ext cx="47625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4F62FC8-A132-42B6-AF2D-6605098D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69" y="1250298"/>
            <a:ext cx="1973884" cy="8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5168F8-0590-4DFD-88DA-F468BA130E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79342" y="410684"/>
            <a:ext cx="7244271" cy="640443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BFA7643-861A-48E6-9C96-21F23A0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22" y="1938316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23614" y="165733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Repeat one more time!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επανέλαβε μια φορά ακόμη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966D64A-6730-4ABF-A0EC-051B1C6CC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09" y="1371118"/>
            <a:ext cx="1276032" cy="12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E600148-3C6D-4E5A-902D-9593F361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04" y="3740768"/>
            <a:ext cx="1973884" cy="8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87B9468F-2083-422A-8706-EA94C2DF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7" y="3497531"/>
            <a:ext cx="796419" cy="13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 descr="Red Lips Clip Art">
            <a:extLst>
              <a:ext uri="{FF2B5EF4-FFF2-40B4-BE49-F238E27FC236}">
                <a16:creationId xmlns:a16="http://schemas.microsoft.com/office/drawing/2014/main" id="{EDA3D7F2-61A7-4728-B4D7-DE9DFDBE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61" y="3754933"/>
            <a:ext cx="1474426" cy="8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Eye Clip Art">
            <a:extLst>
              <a:ext uri="{FF2B5EF4-FFF2-40B4-BE49-F238E27FC236}">
                <a16:creationId xmlns:a16="http://schemas.microsoft.com/office/drawing/2014/main" id="{2D60E00C-4A8F-420D-B85B-D8FECD12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50" y="5691872"/>
            <a:ext cx="1668938" cy="1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nose isolated on white background">
            <a:extLst>
              <a:ext uri="{FF2B5EF4-FFF2-40B4-BE49-F238E27FC236}">
                <a16:creationId xmlns:a16="http://schemas.microsoft.com/office/drawing/2014/main" id="{A7383206-3B64-4041-A8F4-5D6A8B65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39" y="5278910"/>
            <a:ext cx="14668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994AC9CC-471F-4AA8-B374-F7960FE7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52" y="1058373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68D0B137-5A9B-4471-AC95-85749877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36" y="731058"/>
            <a:ext cx="1653648" cy="19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F681DF-31E4-477A-B665-AAF73B7655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36FE43-03DD-4925-9B33-B2439A4AE2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62144" y="2098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0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62BA951-33EC-424A-95D1-B2313834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6" y="434300"/>
            <a:ext cx="4204015" cy="39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7D65B5-B3FF-45FA-9307-C01D452833F9}"/>
              </a:ext>
            </a:extLst>
          </p:cNvPr>
          <p:cNvSpPr/>
          <p:nvPr/>
        </p:nvSpPr>
        <p:spPr>
          <a:xfrm>
            <a:off x="312701" y="711200"/>
            <a:ext cx="7158807" cy="2282490"/>
          </a:xfrm>
          <a:prstGeom prst="cloudCallout">
            <a:avLst>
              <a:gd name="adj1" fmla="val 60226"/>
              <a:gd name="adj2" fmla="val 2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Listen the song!!!</a:t>
            </a:r>
          </a:p>
          <a:p>
            <a:pPr algn="ctr"/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Άκουσε το τραγούδι!!!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DE56FE-54C7-4442-9163-B6FBE37A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13046" y="1365082"/>
            <a:ext cx="487363" cy="487363"/>
          </a:xfrm>
          <a:prstGeom prst="rect">
            <a:avLst/>
          </a:prstGeom>
        </p:spPr>
      </p:pic>
      <p:pic>
        <p:nvPicPr>
          <p:cNvPr id="5" name="head shoulders toes">
            <a:hlinkClick r:id="" action="ppaction://media"/>
            <a:extLst>
              <a:ext uri="{FF2B5EF4-FFF2-40B4-BE49-F238E27FC236}">
                <a16:creationId xmlns:a16="http://schemas.microsoft.com/office/drawing/2014/main" id="{50F0D75B-017B-4B18-B371-0CD298CAB36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246" y="3240741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ou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07" y="195818"/>
            <a:ext cx="8220249" cy="63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1704" y="18448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2567609" y="2474633"/>
            <a:ext cx="67040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Creative exercise</a:t>
            </a:r>
          </a:p>
        </p:txBody>
      </p:sp>
      <p:pic>
        <p:nvPicPr>
          <p:cNvPr id="5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D7C7FF07-101B-4184-894A-466496E0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" y="3972624"/>
            <a:ext cx="2310912" cy="26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3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139259" y="548201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BFA7643-861A-48E6-9C96-21F23A0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3" y="2231491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Eye Clip Art">
            <a:extLst>
              <a:ext uri="{FF2B5EF4-FFF2-40B4-BE49-F238E27FC236}">
                <a16:creationId xmlns:a16="http://schemas.microsoft.com/office/drawing/2014/main" id="{21B78E51-B635-4C75-AAD3-FAF21609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74" y="2323424"/>
            <a:ext cx="3093765" cy="208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23615" y="147651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Lets play!!! 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Ας παίξουμε! 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an eye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Αυτό είναι το μάτι.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233986-DBB2-4722-A8AD-130FC3DD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6431" y="1700747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9B2D34-3773-4B16-B211-319E09073D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6430" y="2098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90244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127383" y="209887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BFA7643-861A-48E6-9C96-21F23A0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3" y="2231491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23615" y="147651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 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 knee.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Αυτό είναι το γόνατο.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BFA64A1-7F5F-4D27-A063-5FE5CD2C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89" y="917173"/>
            <a:ext cx="2908278" cy="345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56CE21-535A-4D3C-888C-B7C16E8FB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80481" y="15576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79342" y="453568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BFA7643-861A-48E6-9C96-21F23A0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3" y="2231491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23615" y="147651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an ear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Αυτό είναι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το αυτί.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911D8219-542F-42D1-8BAF-B91EF64F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0055" y="1700747"/>
            <a:ext cx="1904211" cy="316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232820-79E0-4E77-BE45-50D6229211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2854" y="17007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79342" y="453568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BFA7643-861A-48E6-9C96-21F23A0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3" y="2231491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23615" y="147651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Lets play!!! 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 mouth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Αυτό είναι το στόμα.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 descr="Red Lips Clip Art">
            <a:extLst>
              <a:ext uri="{FF2B5EF4-FFF2-40B4-BE49-F238E27FC236}">
                <a16:creationId xmlns:a16="http://schemas.microsoft.com/office/drawing/2014/main" id="{4CEE71EF-AF63-40F2-BC00-2A1C99B58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46" y="2188110"/>
            <a:ext cx="4252160" cy="23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39077-2595-42AE-AA21-318406A7BA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2748" y="14774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79342" y="453568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BFA7643-861A-48E6-9C96-21F23A0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3" y="2231491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60081" y="153203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 shoulder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Αυτός είναι ο ώμος.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AC18B72-744B-45D3-A79B-205ACDE1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43" y="1823612"/>
            <a:ext cx="2782255" cy="278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73DBA2-97A0-47BF-8D13-1F860E714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7712" y="14801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79342" y="453568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BFA7643-861A-48E6-9C96-21F23A0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3" y="2231491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23615" y="147651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 toe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Αυτό είναι το δάχτυλο του ποδιού.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D1CE2FF-7286-40F5-9156-D9BD5956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23" y="2434151"/>
            <a:ext cx="3938171" cy="178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23F341-43A2-429B-97D8-46C36A083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2748" y="15548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D1B4-932A-4E47-AD98-7BAADDA81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5927" y="626953"/>
            <a:ext cx="8001000" cy="2971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D4137-C055-481C-8DF4-6F248EA6A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93BBEC59-DE8B-4EFB-AC25-F4E121E533C8}"/>
              </a:ext>
            </a:extLst>
          </p:cNvPr>
          <p:cNvSpPr/>
          <p:nvPr/>
        </p:nvSpPr>
        <p:spPr>
          <a:xfrm>
            <a:off x="-92096" y="597465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THE BODY PARTS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-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TA </a:t>
            </a:r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ΜΕΡ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H </a:t>
            </a:r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ΤΟΥ ΣΩΜΑΤΟΣ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1B257656-7F1D-4623-B4AC-0CA9CA70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10" y="875517"/>
            <a:ext cx="4171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73BC8F-FEDA-4767-97C8-4AA3D276F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5417" y="10075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79342" y="453568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BFA7643-861A-48E6-9C96-21F23A0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3" y="2231491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523615" y="147651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is it?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 Τι είναι αυτό?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D6C311B-B8E5-49BC-83DF-9721328DC546}"/>
              </a:ext>
            </a:extLst>
          </p:cNvPr>
          <p:cNvSpPr/>
          <p:nvPr/>
        </p:nvSpPr>
        <p:spPr>
          <a:xfrm>
            <a:off x="7523614" y="1371118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It’a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head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Αυτό είναι το κεφάλι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D4AF389-40E5-4B0C-A6BD-4E7926B6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51" y="1700747"/>
            <a:ext cx="3082535" cy="314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67A0EC-48C6-419A-9A29-971438457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2748" y="16034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Monster Cliparts, Download Free Clip Art, Free Clip Art on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96" y="1469237"/>
            <a:ext cx="3854374" cy="32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nster Clip Art - Monster Image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28" y="1375771"/>
            <a:ext cx="2404517" cy="26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Monster clipart free images - WikiClipAr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12" descr="Monster clipart free images - WikiClipAr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4" descr="Monster clipart free images - WikiClipArt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16" descr="Free Monster Clip Art Pictures - Clipartix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65" name="Picture 21" descr="Girl Monste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51" y="3645024"/>
            <a:ext cx="2855608" cy="2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A457CB-278B-4600-8A4B-3AFFFA534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179841" y="3820886"/>
            <a:ext cx="3048985" cy="3095416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A83AEF-EC0E-45F1-A471-B0FC3CA33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5051" y="-144463"/>
            <a:ext cx="609600" cy="6096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1B171AE-133C-4134-87C1-C7F370F9807A}"/>
              </a:ext>
            </a:extLst>
          </p:cNvPr>
          <p:cNvSpPr/>
          <p:nvPr/>
        </p:nvSpPr>
        <p:spPr>
          <a:xfrm>
            <a:off x="1984375" y="160337"/>
            <a:ext cx="8867295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click on the right monster </a:t>
            </a:r>
            <a:endParaRPr 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Άκουσε και κάνε κλικ στο σωστό </a:t>
            </a:r>
            <a:r>
              <a:rPr lang="el-GR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τερατάκι</a:t>
            </a:r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ree Thumbs Up, Download Free Clip Art, Free Clip Art on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18" y="580603"/>
            <a:ext cx="6120680" cy="52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DE0E444C-685F-445D-8157-B0B7A2BD7D43}"/>
              </a:ext>
            </a:extLst>
          </p:cNvPr>
          <p:cNvSpPr/>
          <p:nvPr/>
        </p:nvSpPr>
        <p:spPr>
          <a:xfrm>
            <a:off x="7988798" y="5864472"/>
            <a:ext cx="2664296" cy="7920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49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artoon Dislike Smile Emoticon Royalty Free Cliparts, Vectors, And ...">
            <a:extLst>
              <a:ext uri="{FF2B5EF4-FFF2-40B4-BE49-F238E27FC236}">
                <a16:creationId xmlns:a16="http://schemas.microsoft.com/office/drawing/2014/main" id="{5D3146C9-CCFD-4D0F-8E8D-F9DB8190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52" y="764704"/>
            <a:ext cx="6192688" cy="43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4A5D2F51-D5B8-4B78-A51B-23AAAC2CBBD6}"/>
              </a:ext>
            </a:extLst>
          </p:cNvPr>
          <p:cNvSpPr/>
          <p:nvPr/>
        </p:nvSpPr>
        <p:spPr>
          <a:xfrm>
            <a:off x="2279576" y="5229200"/>
            <a:ext cx="3024336" cy="864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1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oph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24" y="1052736"/>
            <a:ext cx="4331837" cy="54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iley Thumbs Up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338">
            <a:off x="5632680" y="783891"/>
            <a:ext cx="5598522" cy="32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5447928" y="4365104"/>
            <a:ext cx="4752528" cy="1990398"/>
          </a:xfrm>
          <a:prstGeom prst="horizontalScroll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023992" y="494101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Well done!</a:t>
            </a:r>
            <a:endParaRPr lang="el-GR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8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d Speech Bubbl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49" y="366908"/>
            <a:ext cx="6200729" cy="43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998118" y="1625377"/>
            <a:ext cx="449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Let’s play a memory game!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533" y="476676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  <a:hlinkClick r:id="rId3"/>
              </a:rPr>
              <a:t>http://www.quia.com/jg/3117194.html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7B271EA9-9759-492E-99EC-184687FA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666" y="703487"/>
            <a:ext cx="2686693" cy="30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99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THE END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ΤΕΛΟΣ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F6E37F3C-85D3-45B9-B7B9-D503908D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3" y="990600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50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3023" y="4089079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https://images.app.goo.gl/8Bfx5i28yNBJR3s18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2781" y="3118412"/>
            <a:ext cx="767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https://images.app.goo.gl/rdPYg7tRaJNjFsMg7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32656"/>
            <a:ext cx="538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7784" y="2060849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http://www.clker.com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3E362-9B48-4191-AEA7-83D8D5629070}"/>
              </a:ext>
            </a:extLst>
          </p:cNvPr>
          <p:cNvSpPr/>
          <p:nvPr/>
        </p:nvSpPr>
        <p:spPr>
          <a:xfrm>
            <a:off x="2274373" y="4947171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www.moec.gov.cy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8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95905" y="367734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EYES</a:t>
            </a:r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ΜΑΤΙΑ</a:t>
            </a:r>
          </a:p>
        </p:txBody>
      </p:sp>
      <p:pic>
        <p:nvPicPr>
          <p:cNvPr id="205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BFA7643-861A-48E6-9C96-21F23A0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08" y="1432908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Eye Clip Art">
            <a:extLst>
              <a:ext uri="{FF2B5EF4-FFF2-40B4-BE49-F238E27FC236}">
                <a16:creationId xmlns:a16="http://schemas.microsoft.com/office/drawing/2014/main" id="{21B78E51-B635-4C75-AAD3-FAF21609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18" y="1676380"/>
            <a:ext cx="1668938" cy="1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Eye Clip Art">
            <a:extLst>
              <a:ext uri="{FF2B5EF4-FFF2-40B4-BE49-F238E27FC236}">
                <a16:creationId xmlns:a16="http://schemas.microsoft.com/office/drawing/2014/main" id="{ADBC1427-6E0B-4AF5-A6ED-C45EE0A76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18" y="1579561"/>
            <a:ext cx="1668938" cy="1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A5A408-AB98-4BEA-B84C-7E52BF26B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54357B8-FB2D-4F07-B0DE-8673A64CAA85}"/>
              </a:ext>
            </a:extLst>
          </p:cNvPr>
          <p:cNvSpPr/>
          <p:nvPr/>
        </p:nvSpPr>
        <p:spPr>
          <a:xfrm>
            <a:off x="7379745" y="147651"/>
            <a:ext cx="4120179" cy="1063033"/>
          </a:xfrm>
          <a:prstGeom prst="wedgeRoundRect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Listen, point and say!!!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Άκουσε, δείξε και πες!!!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EE420F-C6E9-401B-A6D4-4A5EBBB7CA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04406" y="6135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EARS</a:t>
            </a:r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ΑΥΤΙΑ</a:t>
            </a:r>
          </a:p>
        </p:txBody>
      </p:sp>
      <p:pic>
        <p:nvPicPr>
          <p:cNvPr id="307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4E712828-D780-4A82-9AFE-A14B8F35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86" y="990600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E46AE7A-8589-49A5-827E-ED7C166D0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96" y="784442"/>
            <a:ext cx="796419" cy="13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F48F93F-2D1F-41B2-842C-6C0647E9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4591" y="784442"/>
            <a:ext cx="796419" cy="13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5AE10F-1B4A-4D82-8A42-5D695B4CE1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51043" y="515132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MOUTH 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ΣΤΟΜΑ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542D147F-E168-49DD-95EA-E4BD20D5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57" y="990600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Red Lips Clip Art">
            <a:extLst>
              <a:ext uri="{FF2B5EF4-FFF2-40B4-BE49-F238E27FC236}">
                <a16:creationId xmlns:a16="http://schemas.microsoft.com/office/drawing/2014/main" id="{F4EC6A72-2975-4CC2-B2A0-5026B0E8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28" y="1294905"/>
            <a:ext cx="1474426" cy="8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3D7FF2-12B1-419C-A773-62ADCE88B3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NOSE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ΜΥΤΗ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F6E37F3C-85D3-45B9-B7B9-D503908D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3" y="990600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nose isolated on white background">
            <a:extLst>
              <a:ext uri="{FF2B5EF4-FFF2-40B4-BE49-F238E27FC236}">
                <a16:creationId xmlns:a16="http://schemas.microsoft.com/office/drawing/2014/main" id="{B631B4E7-A55D-484D-9960-F472ACDD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6" y="900355"/>
            <a:ext cx="14668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750C27-647E-4A16-A1A5-ADC222AD93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HEAD </a:t>
            </a:r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ΚΕΦΑΛΙ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146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19871908-D6C6-45A8-9459-C4EDE9FB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90" y="1013629"/>
            <a:ext cx="47625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B1CD64D-9CB4-434C-8C3E-72FB5432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29" y="1465752"/>
            <a:ext cx="12747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5C6891-6A54-4445-837B-FC4624496B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180960" y="612969"/>
            <a:ext cx="7360150" cy="5864004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SHOULDERS</a:t>
            </a: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ΩΜΟΙ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17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437C4B56-E284-4BA1-80D1-914486F1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86" y="1013629"/>
            <a:ext cx="47625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3167567-CE02-447C-98DC-5CED9BFA6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47" y="1348591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D85D9F-F164-4B59-A00E-2FBD01A57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KNEES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ΓΟΝΑΤΑ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19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62BA951-33EC-424A-95D1-B2313834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86" y="1185862"/>
            <a:ext cx="47625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BFBE80-AA74-4F2F-B712-21B8A9E7D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D3CB789-BC03-4A25-8CAC-100CF9F91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87" y="1022134"/>
            <a:ext cx="1653648" cy="19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97D52B7-04D7-4579-8CB4-05A211FC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25" y="1022134"/>
            <a:ext cx="1653648" cy="19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3711</TotalTime>
  <Words>460</Words>
  <Application>Microsoft Office PowerPoint</Application>
  <PresentationFormat>Widescreen</PresentationFormat>
  <Paragraphs>129</Paragraphs>
  <Slides>27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Century Gothic</vt:lpstr>
      <vt:lpstr>Comic Sans MS</vt:lpstr>
      <vt:lpstr>Wingdings</vt:lpstr>
      <vt:lpstr>Wingdings 3</vt:lpstr>
      <vt:lpstr>Slice</vt:lpstr>
      <vt:lpstr> Ενότητα: Έξω βρέχει, κάτι τρέχει…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kwstantina kokkinou</dc:creator>
  <cp:lastModifiedBy>DespoKonsolou@te.schools.ac.cy</cp:lastModifiedBy>
  <cp:revision>63</cp:revision>
  <dcterms:created xsi:type="dcterms:W3CDTF">2021-01-16T12:23:52Z</dcterms:created>
  <dcterms:modified xsi:type="dcterms:W3CDTF">2021-01-23T19:42:16Z</dcterms:modified>
</cp:coreProperties>
</file>