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BE6F-8039-4824-ADEC-BF928BAA2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CDF46-ACF2-42D9-9716-66B75676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F124-7068-43C5-BAC3-B6189B46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7F51D-E2DB-4CE4-BF71-02592D9D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5D69-4EDB-4FF9-B7B6-176D50C6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4C5A-203C-4007-AB6A-97D6AC08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69FEF-2E53-4BE1-9CE9-06091FE5F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553E-8248-4108-998C-CE208840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A0B2C-49B3-4F1F-8ACE-87C4B1C6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DAAC6-0F39-46B5-91BF-82771351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7E5FC-64D0-4E97-8F69-4DBC3467A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32C04-DE11-4D28-9CDB-11EDB1607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4DDD-B5BF-4E13-BFDE-7B6D3554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3B4FA-3344-4E42-A900-27CD076B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BC764-2A45-47BF-B345-EEA14894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2BB2-84AB-4A7C-B70E-FDD51651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761C-8FFD-493A-81F4-2C5763614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A8FC-D98C-41E4-AFE0-FF716BE0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E195-765F-4281-A366-C5C9FC62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4563C-C168-4255-8F60-860BA0DD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2BBB-4004-4DB9-8A11-0599575A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39F8F-107F-4A93-8A4B-BF2BBFD71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C043-6576-480A-BEA8-653CF4C3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6BFD8-40BC-4498-A850-456EC360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4040-02B7-4434-ABE3-2E1828F2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F3A8-8687-4F54-B4E5-7A15B995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9D6B-F0F1-41EA-B642-4338E6399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4C0A9-E410-4FA7-8725-4BFAE4F91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64483-29EF-461B-AEB3-711B00DA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46473-888E-4E1D-A1BF-708C7030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54425-DDD6-417D-A270-863B485D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8883-A4EF-46A4-B3E9-8F2BB062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52E46-12B1-4031-B223-4D6C15E05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01E0D-2C1E-4077-A6F5-FEB48159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6345B-13B5-4C7C-B137-0AAEC7701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F0306-F613-4FA3-A86C-DF58DA894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0906B-19E7-485C-A562-60512671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ACF4D-DD06-496A-BCAA-85390048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ADC72-C921-452F-9B0A-DCE9B377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967B-5C78-4DFE-BDEC-1003E49D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805C4-4EB8-46FE-B196-37694859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68882-5FC2-4D41-B5A6-68BCC7BA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DB17F-4597-4220-B8FD-DFFC9422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962DC-B667-4A61-AB1E-C13AFABC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86D41-79BE-492D-8E31-1D85B2D1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ECAC9-1F0A-4AA4-AEFA-C5A79766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F878-FAC3-4B8B-AA19-FB4CD15E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308-FAD7-4CC5-8A32-A699742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83B6F-43F5-4F17-8DA9-112A465D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526D-31DE-4BBB-9D5A-A48CB2BD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B492-7D97-4050-9178-1BF12F5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2E357-0947-4C69-80E1-3B624799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E8F6-2678-4152-94DA-08AFA1E5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3E8B5-7DF9-4B49-A050-A91EA6FB0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62AC0-39FB-492F-BBDE-18DDC1D66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D3228-DF38-4E40-85CE-9FDEEE97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11E91-24A1-4A04-B217-3B368121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15566-E666-4BB7-B10E-C8C5F94C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2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3D26B-7231-401B-8A7F-880FE700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B0EA2-38CE-47DD-8938-90371C60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99F9D-7994-4C5E-A7A0-463861225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7FAC-110B-47C7-A402-7525D0EC226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8CE7-1858-4911-86D2-73113254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877D-DC25-45B2-B90B-DF651DBC7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21A6-6D25-4968-BD09-3DBFA93D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A9D2-95FD-4F4B-BFEC-F61E8BD81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animals of the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D5148-EE73-4D51-8319-32048FC1D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1C18-458E-417B-AB89-3414A5586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12" y="-1"/>
            <a:ext cx="8657438" cy="81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45536-5ED0-4CFB-8F8C-27F6F45D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1" y="9525"/>
            <a:ext cx="11864829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4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42250-610B-4E72-807E-406EC605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9525"/>
            <a:ext cx="11744587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18C29-4614-4458-AB42-84EEF3F0F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9525"/>
            <a:ext cx="1171103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6CFFE-DB10-4A01-9C57-21E3CED67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7" y="9525"/>
            <a:ext cx="11534862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8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9EF3A-45AE-4EE4-9091-2B70540CC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54" y="0"/>
            <a:ext cx="5145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643B9-B272-47D7-A25E-A44EFA8C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8" y="9525"/>
            <a:ext cx="1155164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2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91E38-1C99-4CDF-8511-955AC514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0" y="9525"/>
            <a:ext cx="1156841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2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397BF-D020-49BF-8FB8-A419AC02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7" y="9525"/>
            <a:ext cx="1150969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1908D-2697-4BF2-9911-6502F9BD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" y="9525"/>
            <a:ext cx="11392249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animals of the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animals of the story</dc:title>
  <dc:creator>Αγγελική Πλαστήρα</dc:creator>
  <cp:lastModifiedBy>Αγγελική Πλαστήρα</cp:lastModifiedBy>
  <cp:revision>2</cp:revision>
  <dcterms:created xsi:type="dcterms:W3CDTF">2021-01-26T07:54:17Z</dcterms:created>
  <dcterms:modified xsi:type="dcterms:W3CDTF">2021-01-26T08:04:40Z</dcterms:modified>
</cp:coreProperties>
</file>