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71A3-0C92-4CF5-8584-9DE6516B9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E5D11-0A45-4808-A4E4-B538F03DA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7372C-A505-4758-9800-1AF69C4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3D12C-98CE-4D99-984C-38376686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7C694-3650-4796-BD01-F8A16FE1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6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C343-C5BA-48F7-8694-FE7B48C3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9B631-A631-491B-AF11-19736B5BC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469B2-D877-49EA-9BA8-5595BD14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57FE-5224-428B-A58B-27733231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2A11-34C1-4DD7-8246-62DB3A90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20D0C0-2BB4-4C50-AAC6-0C1B458C8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FCBC9-1229-44B7-AF92-7EE01D383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B0E26-0DD9-48E2-9C7E-21F20BE0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3A467-5E50-4807-BFFE-73CD363E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4ECB-F332-4119-A42B-EE9B19D8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E57A-6305-4279-8E42-CCBB28F3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39BD-801F-4BEF-87D9-1BD22B71F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98422-C5DE-4333-A242-5D1C5995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D4AAA-ED61-4F92-A5ED-C3A6F423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F3784-67E4-4A80-986F-B290C398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7E8B-8FAB-4B3D-904E-24B027E7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8C964-4EA8-4A59-AE59-F3E599FA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6201-E16B-42F9-99F1-490B373F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39DA-40A2-41A7-B6F9-53311B4C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F6C7-638E-4BC9-87A1-5F0BE9EF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2E0F-B784-4A53-AD13-ECD9675B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1778-44B6-47E5-8C13-B61E80FF0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88B54-6679-4FEA-A762-DC6F46CA6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9A61C-EB6E-4F11-AABC-14C635E0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0928F-D138-427D-A14D-FAFCBF9E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3B52A-0539-46E5-9931-68F69C59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113E-2A95-4BA4-BB15-27273A16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3953F-E921-4D42-982B-24F32CB1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E2796-C2B5-46D2-B8B3-BF256AE05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5E095-118A-4DBD-BF07-211F9C5EB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6491-75D4-4EF4-B387-69A60A6E1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2C77F-48C9-4FCB-A360-06857622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76768-5D7D-420B-9AA5-F4F96643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1BEC4-9EB7-4093-B2B9-2D359F96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4501-AE7D-4BD0-BF98-945A4059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88FF0-0FDE-42BA-9016-D00E5378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478E4-4367-4845-BA92-B0FCCA20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DD85A-FD26-47ED-95CD-3C9034F5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6B1AD-8944-4F91-A96C-876C2821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6BC1-B15F-4AFD-9AEB-9C2B2886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B54B8-B45E-43BA-916E-86E4C56C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0116-751C-4B7A-9B40-340C07FE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88D3-BD50-44CD-B626-2F0C2609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C6A32-B8DB-4489-A54E-20E84BB80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9D763-A855-447E-A845-E603EAA3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A5247-3311-4DB0-B400-4CE5A4C3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74EBF-8E1B-4A62-A479-6B1BD52A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59FB-7ACA-4471-9100-2E30B00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62F7E-47E8-44C8-AEBF-DB17043BB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0CFD9-4E03-461F-9A3A-6C8A4C4DE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7E92A-7C83-4FC2-B3AF-A517F38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D2B9-C1C3-4E2B-B587-33A6C31E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D602-AB96-415F-84F2-6DCDC1B4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84B7C-89B4-496F-8A0C-3BEE95DF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6F8A1-30C5-471F-BF5A-2A3544B75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C4A9C-A4ED-4A08-8AAE-180A7F3D3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B52C-4BB5-4858-BB3C-F092F423610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F507C-7D58-4BD5-BF2C-7B580422F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1EBA7-0706-4B36-BB8E-299E0C733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9A519-6969-42FC-9ACC-589BB777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EEFB-9DE6-4504-B5E3-FF5CA07C8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Polar Bear,  Polar Bear, What Do You Hear?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AD301-BF8C-4DD3-84C4-C1C46B686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						</a:t>
            </a:r>
            <a:r>
              <a:rPr lang="en-US" b="1" dirty="0"/>
              <a:t>By Eric Carle</a:t>
            </a:r>
          </a:p>
        </p:txBody>
      </p:sp>
    </p:spTree>
    <p:extLst>
      <p:ext uri="{BB962C8B-B14F-4D97-AF65-F5344CB8AC3E}">
        <p14:creationId xmlns:p14="http://schemas.microsoft.com/office/powerpoint/2010/main" val="368114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ABC0-B397-49BE-89AF-E95004A7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peacock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87163-5934-46A1-85DF-FAC87F6DA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ute baby peacock cartoon - Download Free Vectors, Clipart Graphics &amp;  Vector Art">
            <a:extLst>
              <a:ext uri="{FF2B5EF4-FFF2-40B4-BE49-F238E27FC236}">
                <a16:creationId xmlns:a16="http://schemas.microsoft.com/office/drawing/2014/main" id="{1A04EAB8-7CC1-4E48-BB4A-5FB73A3663A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r="13718"/>
          <a:stretch>
            <a:fillRect/>
          </a:stretch>
        </p:blipFill>
        <p:spPr bwMode="auto">
          <a:xfrm>
            <a:off x="4772025" y="0"/>
            <a:ext cx="7332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3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3D49-78E2-4AAF-B29A-CAF5F89C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walrus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CB85972-DD3F-41AB-B96C-8794F8303D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4DC7C-2A12-47A2-9BD5-E8454B023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4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0770-92F9-4244-A7F9-3A1F2FFD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zookeeper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395DC-E38C-4181-AFAB-85276F362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remium Vector | Zookeeper man">
            <a:extLst>
              <a:ext uri="{FF2B5EF4-FFF2-40B4-BE49-F238E27FC236}">
                <a16:creationId xmlns:a16="http://schemas.microsoft.com/office/drawing/2014/main" id="{CEA1700F-20E6-4755-9589-DE62A59BC73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5183188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4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9733-4405-43BC-AFEA-BC19010C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children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A8F2E69-3C95-47C3-8957-663EC6E37B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10479"/>
          <a:stretch>
            <a:fillRect/>
          </a:stretch>
        </p:blipFill>
        <p:spPr>
          <a:xfrm>
            <a:off x="4772025" y="58738"/>
            <a:ext cx="7291388" cy="67992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A2943-86F8-4E7A-88A8-AC7A5BAEB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7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43B7-F211-49C3-B6A5-80784A7E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polar bear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D502-7DAD-4139-BFD2-3277435D9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3EDEC7E-5441-4A92-8BD0-733EBC0628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>
          <a:xfrm>
            <a:off x="5575300" y="992187"/>
            <a:ext cx="5880100" cy="4822231"/>
          </a:xfrm>
        </p:spPr>
      </p:pic>
    </p:spTree>
    <p:extLst>
      <p:ext uri="{BB962C8B-B14F-4D97-AF65-F5344CB8AC3E}">
        <p14:creationId xmlns:p14="http://schemas.microsoft.com/office/powerpoint/2010/main" val="46164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C4E9-8258-4071-92A4-6EBC7D2E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lion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18B3C92-5A4B-4FCF-9C59-9C00DBDEFE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>
          <a:xfrm>
            <a:off x="5232400" y="992187"/>
            <a:ext cx="6119812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220F4-483E-43A4-9899-E79E5CC82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6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2BDD-F5D7-4358-B5A7-D6ECC56D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457200"/>
            <a:ext cx="4976812" cy="1600200"/>
          </a:xfrm>
        </p:spPr>
        <p:txBody>
          <a:bodyPr>
            <a:noAutofit/>
          </a:bodyPr>
          <a:lstStyle/>
          <a:p>
            <a:r>
              <a:rPr lang="en-US" sz="6600" b="1" dirty="0"/>
              <a:t>hippopotamus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7A9818F-BE45-401F-873C-B2E457ADFC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AC94E-4DDD-4503-B2FB-BB12495B4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88F2-3326-4794-A898-53F19136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flamingo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DFF70-427E-47D0-AF95-0421DC789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emium Vector | A cute pink flamingo bird cartoon">
            <a:extLst>
              <a:ext uri="{FF2B5EF4-FFF2-40B4-BE49-F238E27FC236}">
                <a16:creationId xmlns:a16="http://schemas.microsoft.com/office/drawing/2014/main" id="{DD3A8719-8ADD-4EF7-A738-8802199428D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b="459"/>
          <a:stretch>
            <a:fillRect/>
          </a:stretch>
        </p:blipFill>
        <p:spPr bwMode="auto">
          <a:xfrm>
            <a:off x="5168900" y="0"/>
            <a:ext cx="6921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7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9E42-8DE4-45E5-A18D-3A109842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zebra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B87EEC1-41E5-4FA3-B6DC-FE16E29BFC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180C1-491B-431E-8ED3-97FFA7E7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08F5-3AD9-45FB-B920-666F0CA0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boa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6AF4BC3-9AEF-42BD-86DA-E5440E73C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ABA39-DF6B-422A-A620-420B117A1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5E17-6F64-417C-A561-A441BC07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elephant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86DC5A4-9DB0-400C-A7E1-87B0F783BC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54232-0886-4052-9A97-046493A01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5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FD88-BF5C-4FE3-A0C5-851F23DD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leopard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42EF5AC-558B-4899-B597-D0B19D43ED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CE052-AC4A-4B70-9FEA-D786CED70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Polar Bear,  Polar Bear, What Do You Hear?</vt:lpstr>
      <vt:lpstr>polar bear</vt:lpstr>
      <vt:lpstr>lion</vt:lpstr>
      <vt:lpstr>hippopotamus </vt:lpstr>
      <vt:lpstr>flamingo</vt:lpstr>
      <vt:lpstr>zebra</vt:lpstr>
      <vt:lpstr>boa</vt:lpstr>
      <vt:lpstr>elephant</vt:lpstr>
      <vt:lpstr>leopard</vt:lpstr>
      <vt:lpstr>peacock</vt:lpstr>
      <vt:lpstr>walrus</vt:lpstr>
      <vt:lpstr>zookeeper</vt:lpstr>
      <vt:lpstr>children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Bear,  Polar Bear, What Do You Hear?</dc:title>
  <dc:creator>Αγγελική Πλαστήρα</dc:creator>
  <cp:lastModifiedBy>Αγγελική Πλαστήρα</cp:lastModifiedBy>
  <cp:revision>5</cp:revision>
  <dcterms:created xsi:type="dcterms:W3CDTF">2021-01-21T13:43:09Z</dcterms:created>
  <dcterms:modified xsi:type="dcterms:W3CDTF">2021-01-21T15:37:37Z</dcterms:modified>
</cp:coreProperties>
</file>